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87" r:id="rId4"/>
    <p:sldId id="281" r:id="rId5"/>
    <p:sldId id="282" r:id="rId6"/>
    <p:sldId id="257" r:id="rId7"/>
    <p:sldId id="259" r:id="rId8"/>
    <p:sldId id="260" r:id="rId9"/>
    <p:sldId id="261" r:id="rId10"/>
    <p:sldId id="262" r:id="rId11"/>
    <p:sldId id="263" r:id="rId12"/>
    <p:sldId id="258" r:id="rId13"/>
    <p:sldId id="264" r:id="rId14"/>
    <p:sldId id="283" r:id="rId15"/>
    <p:sldId id="284" r:id="rId16"/>
    <p:sldId id="285" r:id="rId17"/>
    <p:sldId id="286" r:id="rId18"/>
    <p:sldId id="288" r:id="rId19"/>
    <p:sldId id="289" r:id="rId20"/>
    <p:sldId id="290" r:id="rId21"/>
    <p:sldId id="291" r:id="rId22"/>
    <p:sldId id="273" r:id="rId23"/>
    <p:sldId id="274" r:id="rId24"/>
    <p:sldId id="275" r:id="rId25"/>
    <p:sldId id="276" r:id="rId26"/>
    <p:sldId id="277" r:id="rId27"/>
    <p:sldId id="278" r:id="rId28"/>
    <p:sldId id="292" r:id="rId29"/>
    <p:sldId id="280" r:id="rId30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2142" y="-9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483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1572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4890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350" y="4464028"/>
            <a:ext cx="6858000" cy="1194650"/>
          </a:xfrm>
        </p:spPr>
        <p:txBody>
          <a:bodyPr wrap="none" anchor="t">
            <a:normAutofit/>
          </a:bodyPr>
          <a:lstStyle>
            <a:lvl1pPr algn="r">
              <a:defRPr sz="7200" b="0" spc="-225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defRPr>
            </a:lvl1pPr>
          </a:lstStyle>
          <a:p>
            <a:pPr lvl="0" algn="r"/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349" y="3829878"/>
            <a:ext cx="6858000" cy="618523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</a:lstStyle>
          <a:p>
            <a:pPr marL="0" lvl="0" indent="0" algn="r">
              <a:buNone/>
            </a:pPr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27/07/2017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670743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27/07/2017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9232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40899" y="4464028"/>
            <a:ext cx="6858000" cy="1194650"/>
          </a:xfrm>
        </p:spPr>
        <p:txBody>
          <a:bodyPr wrap="none" anchor="t">
            <a:normAutofit/>
          </a:bodyPr>
          <a:lstStyle>
            <a:lvl1pPr algn="l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32000"/>
                        <a:lumOff val="68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40899" y="3829878"/>
            <a:ext cx="6858000" cy="617822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27/07/2017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727129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0000" y="1825625"/>
            <a:ext cx="3768912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9880" y="1825625"/>
            <a:ext cx="377547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27/07/2017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632763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681163"/>
            <a:ext cx="3768912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000" y="2505075"/>
            <a:ext cx="3768912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9880" y="1681163"/>
            <a:ext cx="3776661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39880" y="2505075"/>
            <a:ext cx="3776661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27/07/2017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2615000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27/07/2017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2542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27/07/2017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232433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2057400"/>
            <a:ext cx="2739019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27/07/2017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8400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41154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2057400"/>
            <a:ext cx="2739019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27/07/2017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3361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367161"/>
            <a:ext cx="7886700" cy="81935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841" y="987426"/>
            <a:ext cx="7886700" cy="337973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5186516"/>
            <a:ext cx="7885509" cy="682472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27/07/2017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18444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3534344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489399"/>
            <a:ext cx="7885509" cy="1501826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27/07/2017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159254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365125"/>
            <a:ext cx="6977064" cy="2992904"/>
          </a:xfrm>
        </p:spPr>
        <p:txBody>
          <a:bodyPr anchor="ctr"/>
          <a:lstStyle>
            <a:lvl1pPr>
              <a:defRPr sz="33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8650" y="4501729"/>
            <a:ext cx="7884318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27/07/2017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283" y="78682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 dirty="0">
                <a:solidFill>
                  <a:prstClr val="white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28359" y="2743200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6000" dirty="0">
                <a:solidFill>
                  <a:prstClr val="white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714629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326968"/>
            <a:ext cx="7886700" cy="2511835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850581"/>
            <a:ext cx="7885509" cy="1140644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27/07/2017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650204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2961" y="1885950"/>
            <a:ext cx="2210150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17598" y="2571750"/>
            <a:ext cx="21955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0996" y="1885950"/>
            <a:ext cx="220218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33081" y="2571750"/>
            <a:ext cx="2210096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71777" y="1885950"/>
            <a:ext cx="2199085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71777" y="2571750"/>
            <a:ext cx="219908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27/07/2017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84273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9064" y="4297503"/>
            <a:ext cx="2205038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99064" y="2256354"/>
            <a:ext cx="220503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99064" y="4873766"/>
            <a:ext cx="2205038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748" y="4297503"/>
            <a:ext cx="219789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256354"/>
            <a:ext cx="219789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5733" y="4873765"/>
            <a:ext cx="2200805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53242" y="4297503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53241" y="2256354"/>
            <a:ext cx="219908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53148" y="4873763"/>
            <a:ext cx="2201998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27/07/2017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557353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27/07/2017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119642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27/07/2017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912543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6958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995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0820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5033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8393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3906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9056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0923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825625"/>
            <a:ext cx="76753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27/07/2017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054864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-architecture/eShopOnContainer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Estudo do </a:t>
            </a:r>
            <a:r>
              <a:rPr lang="pt-BR" dirty="0"/>
              <a:t>eShopOnContainers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Ivan Paulovich</a:t>
            </a:r>
            <a:br>
              <a:rPr lang="pt-BR" dirty="0"/>
            </a:br>
            <a:r>
              <a:rPr lang="pt-BR" dirty="0"/>
              <a:t>Arquiteto de Softwares</a:t>
            </a:r>
            <a:br>
              <a:rPr lang="pt-BR" dirty="0"/>
            </a:br>
            <a:r>
              <a:rPr lang="pt-BR" dirty="0"/>
              <a:t/>
            </a:r>
            <a:br>
              <a:rPr lang="pt-BR" dirty="0"/>
            </a:br>
            <a:r>
              <a:rPr lang="pt-BR" dirty="0"/>
              <a:t>Banco Olé Consignado – Julho/2017</a:t>
            </a:r>
          </a:p>
        </p:txBody>
      </p:sp>
    </p:spTree>
    <p:extLst>
      <p:ext uri="{BB962C8B-B14F-4D97-AF65-F5344CB8AC3E}">
        <p14:creationId xmlns:p14="http://schemas.microsoft.com/office/powerpoint/2010/main" val="259501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-252536" y="1340768"/>
            <a:ext cx="9721080" cy="4640163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1404714"/>
            <a:ext cx="815340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/>
          <p:cNvSpPr/>
          <p:nvPr/>
        </p:nvSpPr>
        <p:spPr>
          <a:xfrm>
            <a:off x="179512" y="6277962"/>
            <a:ext cx="84691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u="sng" dirty="0">
                <a:solidFill>
                  <a:schemeClr val="bg1"/>
                </a:solidFill>
              </a:rPr>
              <a:t>https://martinfowler.com/articles/microservices.html#SmartEndpointsAndDumbPipes</a:t>
            </a: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Smart Endpoints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Dumb Pipes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8331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09925" y="476250"/>
            <a:ext cx="1556385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80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252536" y="1669157"/>
            <a:ext cx="9721080" cy="4640163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13173"/>
            <a:ext cx="8784976" cy="4308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Comunicação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baseada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mensagens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comandos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8387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252536" y="1669157"/>
            <a:ext cx="9721080" cy="4640163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Comunicação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orientada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eventos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3" y="2204864"/>
            <a:ext cx="8902235" cy="3568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57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396552" y="1196751"/>
            <a:ext cx="9956881" cy="554461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Múltiplas</a:t>
            </a: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Arquiteturas</a:t>
            </a: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Microserviços</a:t>
            </a:r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43" y="1340768"/>
            <a:ext cx="8719514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659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215676" y="2029197"/>
            <a:ext cx="9721080" cy="291197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Modelagem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um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microserviço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31307"/>
            <a:ext cx="8316416" cy="2307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907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215676" y="1327695"/>
            <a:ext cx="9721080" cy="476560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Microserviço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dentro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um container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03362"/>
            <a:ext cx="7812360" cy="437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087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215676" y="1327695"/>
            <a:ext cx="9721080" cy="476560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Comunicação entre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serviços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2816"/>
            <a:ext cx="9145016" cy="3824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807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215676" y="1327695"/>
            <a:ext cx="9721080" cy="476560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Comunicação entre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serviços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09" y="1556792"/>
            <a:ext cx="8824787" cy="4301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009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215676" y="1327695"/>
            <a:ext cx="9721080" cy="5053633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Comunicação entre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serviços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31789"/>
            <a:ext cx="8771184" cy="4461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88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Agenda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439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215676" y="1327695"/>
            <a:ext cx="9721080" cy="5053633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API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27" y="1800129"/>
            <a:ext cx="8887669" cy="4149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675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19413" y="-942975"/>
            <a:ext cx="14982825" cy="874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61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95588" y="-938213"/>
            <a:ext cx="14735175" cy="873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95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0238" y="-1447800"/>
            <a:ext cx="12944475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18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813" y="1285875"/>
            <a:ext cx="919162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25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23" y="1340768"/>
            <a:ext cx="8837133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6380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24744"/>
            <a:ext cx="8856984" cy="4862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4165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Dúvidas?</a:t>
            </a:r>
            <a:endParaRPr lang="en-US" dirty="0"/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305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/>
              <a:t>eShopOnContainers</a:t>
            </a:r>
            <a:r>
              <a:rPr lang="pt-BR" dirty="0"/>
              <a:t/>
            </a:r>
            <a:br>
              <a:rPr lang="pt-BR" dirty="0"/>
            </a:br>
            <a:r>
              <a:rPr lang="pt-BR" dirty="0" smtClean="0">
                <a:hlinkClick r:id="rId2"/>
              </a:rPr>
              <a:t>https</a:t>
            </a:r>
            <a:r>
              <a:rPr lang="pt-BR" dirty="0">
                <a:hlinkClick r:id="rId2"/>
              </a:rPr>
              <a:t>://</a:t>
            </a:r>
            <a:r>
              <a:rPr lang="pt-BR" dirty="0" smtClean="0">
                <a:hlinkClick r:id="rId2"/>
              </a:rPr>
              <a:t>github.com/dotnet-architecture/eShopOnContainers</a:t>
            </a:r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9468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-302960" y="1224361"/>
            <a:ext cx="9699495" cy="4765498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eShopOnContainers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AutoShape 2" descr="https://github.com/dotnet-architecture/eShopOnContainers/raw/dev/img/ebook_arch_dev_microservices_containers_cover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2526534" y="5989859"/>
            <a:ext cx="3989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000" dirty="0" smtClean="0">
                <a:solidFill>
                  <a:schemeClr val="bg1"/>
                </a:solidFill>
              </a:rPr>
              <a:t>É um projeto open </a:t>
            </a:r>
            <a:r>
              <a:rPr lang="pt-BR" sz="2000" dirty="0" err="1" smtClean="0">
                <a:solidFill>
                  <a:schemeClr val="bg1"/>
                </a:solidFill>
              </a:rPr>
              <a:t>source</a:t>
            </a:r>
            <a:r>
              <a:rPr lang="pt-BR" sz="2000" dirty="0" smtClean="0">
                <a:solidFill>
                  <a:schemeClr val="bg1"/>
                </a:solidFill>
              </a:rPr>
              <a:t> no </a:t>
            </a:r>
            <a:r>
              <a:rPr lang="pt-BR" sz="2000" dirty="0" err="1" smtClean="0">
                <a:solidFill>
                  <a:schemeClr val="bg1"/>
                </a:solidFill>
              </a:rPr>
              <a:t>GitHub</a:t>
            </a: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230" y="1324937"/>
            <a:ext cx="6521540" cy="4552336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33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-302960" y="1412775"/>
            <a:ext cx="9699495" cy="4580903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eShopOnContainers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AutoShape 2" descr="https://github.com/dotnet-architecture/eShopOnContainers/raw/dev/img/ebook_arch_dev_microservices_containers_cover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984" y="1601191"/>
            <a:ext cx="3252154" cy="420278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63" y="1578991"/>
            <a:ext cx="5017735" cy="4215979"/>
          </a:xfrm>
          <a:prstGeom prst="rect">
            <a:avLst/>
          </a:prstGeom>
          <a:noFill/>
          <a:ln w="12700">
            <a:solidFill>
              <a:schemeClr val="bg1">
                <a:lumMod val="9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5635626" y="5993679"/>
            <a:ext cx="3184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000" dirty="0">
                <a:solidFill>
                  <a:schemeClr val="bg1"/>
                </a:solidFill>
              </a:rPr>
              <a:t>P</a:t>
            </a:r>
            <a:r>
              <a:rPr lang="pt-BR" sz="2000" dirty="0" smtClean="0">
                <a:solidFill>
                  <a:schemeClr val="bg1"/>
                </a:solidFill>
              </a:rPr>
              <a:t>ossui um livro de referência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270030" y="5962924"/>
            <a:ext cx="32414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 smtClean="0">
                <a:solidFill>
                  <a:schemeClr val="bg1"/>
                </a:solidFill>
              </a:rPr>
              <a:t>Um site e seus </a:t>
            </a:r>
            <a:r>
              <a:rPr lang="pt-BR" sz="2000" dirty="0" err="1" smtClean="0">
                <a:solidFill>
                  <a:schemeClr val="bg1"/>
                </a:solidFill>
              </a:rPr>
              <a:t>microserviços</a:t>
            </a:r>
            <a:r>
              <a:rPr lang="pt-BR" sz="2000" dirty="0" smtClean="0">
                <a:solidFill>
                  <a:schemeClr val="bg1"/>
                </a:solidFill>
              </a:rPr>
              <a:t> </a:t>
            </a:r>
            <a:br>
              <a:rPr lang="pt-BR" sz="2000" dirty="0" smtClean="0">
                <a:solidFill>
                  <a:schemeClr val="bg1"/>
                </a:solidFill>
              </a:rPr>
            </a:br>
            <a:r>
              <a:rPr lang="pt-BR" sz="2000" dirty="0" err="1" smtClean="0">
                <a:solidFill>
                  <a:schemeClr val="bg1"/>
                </a:solidFill>
              </a:rPr>
              <a:t>containerizados</a:t>
            </a:r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20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467544" y="1700808"/>
            <a:ext cx="3456384" cy="4095750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4283968" y="-171400"/>
            <a:ext cx="4860032" cy="727280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79" y="1860773"/>
            <a:ext cx="3057525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059" y="1700808"/>
            <a:ext cx="3933825" cy="4095750"/>
          </a:xfrm>
          <a:prstGeom prst="rect">
            <a:avLst/>
          </a:prstGeom>
          <a:noFill/>
          <a:ln w="28575">
            <a:solidFill>
              <a:schemeClr val="accent3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060538" y="539949"/>
            <a:ext cx="19747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Deployment</a:t>
            </a:r>
            <a:br>
              <a:rPr lang="pt-B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Monolítico</a:t>
            </a:r>
            <a:endParaRPr lang="pt-B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5342546" y="539948"/>
            <a:ext cx="25053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Deployment de </a:t>
            </a:r>
            <a:br>
              <a:rPr lang="pt-B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Microserviços</a:t>
            </a:r>
            <a:endParaRPr lang="pt-B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9012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302960" y="1297226"/>
            <a:ext cx="9699495" cy="5228975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73671"/>
            <a:ext cx="8823813" cy="4835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Arquitetura de Aplicações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4110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395536" y="2108014"/>
            <a:ext cx="3888432" cy="3506068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4572000" y="-171400"/>
            <a:ext cx="4572000" cy="727280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61048" y="8973616"/>
            <a:ext cx="19431000" cy="25146000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194243"/>
            <a:ext cx="3566526" cy="3333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684" y="2108014"/>
            <a:ext cx="3978796" cy="3506068"/>
          </a:xfrm>
          <a:prstGeom prst="rect">
            <a:avLst/>
          </a:prstGeom>
          <a:noFill/>
          <a:ln w="2857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996532" y="781795"/>
            <a:ext cx="26864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algn="ctr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Armazenamento </a:t>
            </a:r>
          </a:p>
          <a:p>
            <a:r>
              <a:rPr lang="pt-BR" dirty="0"/>
              <a:t>tradicional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5241467" y="765177"/>
            <a:ext cx="32330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algn="ctr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Armazenamento em </a:t>
            </a:r>
            <a:br>
              <a:rPr lang="pt-BR" dirty="0"/>
            </a:br>
            <a:r>
              <a:rPr lang="pt-BR" dirty="0" err="1"/>
              <a:t>microserviços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055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252536" y="1597149"/>
            <a:ext cx="9721080" cy="464016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12776" y="8241927"/>
            <a:ext cx="14573250" cy="7496175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49" y="1805652"/>
            <a:ext cx="8244408" cy="4287644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  <a:extLst/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454180" y="2606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Fronteiras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67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-252536" y="1669157"/>
            <a:ext cx="9721080" cy="4640163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 </a:t>
            </a:r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de domínio por </a:t>
            </a:r>
            <a:r>
              <a:rPr lang="pt-B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microserviço</a:t>
            </a:r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ou </a:t>
            </a:r>
            <a:r>
              <a:rPr lang="pt-B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Bounded</a:t>
            </a:r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Context</a:t>
            </a:r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72816"/>
            <a:ext cx="8832080" cy="4337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250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rofundidade">
  <a:themeElements>
    <a:clrScheme name="Escala de Cinza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Profundidad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rofundida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epth" id="{7BEAFC2A-325C-49C4-AC08-2B765DA903F9}" vid="{47428100-C732-4B2E-A30A-5273F581A0F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1629</TotalTime>
  <Words>88</Words>
  <Application>Microsoft Office PowerPoint</Application>
  <PresentationFormat>Apresentação na tela (4:3)</PresentationFormat>
  <Paragraphs>30</Paragraphs>
  <Slides>28</Slides>
  <Notes>0</Notes>
  <HiddenSlides>1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slides</vt:lpstr>
      </vt:variant>
      <vt:variant>
        <vt:i4>28</vt:i4>
      </vt:variant>
    </vt:vector>
  </HeadingPairs>
  <TitlesOfParts>
    <vt:vector size="30" baseType="lpstr">
      <vt:lpstr>Tema do Office</vt:lpstr>
      <vt:lpstr>Profundidade</vt:lpstr>
      <vt:lpstr>Estudo do eShopOnContainers</vt:lpstr>
      <vt:lpstr>Agenda</vt:lpstr>
      <vt:lpstr>eShopOnContainers</vt:lpstr>
      <vt:lpstr>eShopOnContainers</vt:lpstr>
      <vt:lpstr>Apresentação do PowerPoint</vt:lpstr>
      <vt:lpstr>Arquitetura de Aplicações</vt:lpstr>
      <vt:lpstr>Apresentação do PowerPoint</vt:lpstr>
      <vt:lpstr>Apresentação do PowerPoint</vt:lpstr>
      <vt:lpstr>Um modelo de domínio por microserviço ou Bounded Context </vt:lpstr>
      <vt:lpstr>Smart Endpoints and Dumb Pipes</vt:lpstr>
      <vt:lpstr>Apresentação do PowerPoint</vt:lpstr>
      <vt:lpstr>Comunicação baseada em  mensagens e comandos</vt:lpstr>
      <vt:lpstr>Comunicação orientada a eventos</vt:lpstr>
      <vt:lpstr>Múltiplas Arquiteturas de Microserviços</vt:lpstr>
      <vt:lpstr>Modelagem de um microserviço</vt:lpstr>
      <vt:lpstr>Microserviço dentro de um container</vt:lpstr>
      <vt:lpstr>Comunicação entre serviços</vt:lpstr>
      <vt:lpstr>Comunicação entre serviços</vt:lpstr>
      <vt:lpstr>Comunicação entre serviços</vt:lpstr>
      <vt:lpstr>Ordering API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Dúvidas?</vt:lpstr>
      <vt:lpstr>Referências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Princípios SOLID usando  .NET Core e Visual Studio 2017</dc:title>
  <dc:creator>.</dc:creator>
  <cp:lastModifiedBy>.</cp:lastModifiedBy>
  <cp:revision>45</cp:revision>
  <dcterms:created xsi:type="dcterms:W3CDTF">2017-07-20T17:10:26Z</dcterms:created>
  <dcterms:modified xsi:type="dcterms:W3CDTF">2017-07-27T20:56:19Z</dcterms:modified>
</cp:coreProperties>
</file>